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sldIdLst>
    <p:sldId id="256" r:id="rId2"/>
    <p:sldId id="257" r:id="rId3"/>
    <p:sldId id="258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62626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82" d="100"/>
          <a:sy n="82" d="100"/>
        </p:scale>
        <p:origin x="629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38D58-A1CE-4CA9-818E-4D59AA242C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C4AFD-2599-4137-97D6-6795C8EF67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460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38D58-A1CE-4CA9-818E-4D59AA242C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C4AFD-2599-4137-97D6-6795C8EF67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428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38D58-A1CE-4CA9-818E-4D59AA242C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C4AFD-2599-4137-97D6-6795C8EF67DD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4023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38D58-A1CE-4CA9-818E-4D59AA242C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C4AFD-2599-4137-97D6-6795C8EF67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951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38D58-A1CE-4CA9-818E-4D59AA242C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C4AFD-2599-4137-97D6-6795C8EF67DD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657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38D58-A1CE-4CA9-818E-4D59AA242C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C4AFD-2599-4137-97D6-6795C8EF67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756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38D58-A1CE-4CA9-818E-4D59AA242C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C4AFD-2599-4137-97D6-6795C8EF67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43928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38D58-A1CE-4CA9-818E-4D59AA242C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C4AFD-2599-4137-97D6-6795C8EF67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4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38D58-A1CE-4CA9-818E-4D59AA242C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C4AFD-2599-4137-97D6-6795C8EF67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87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38D58-A1CE-4CA9-818E-4D59AA242C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C4AFD-2599-4137-97D6-6795C8EF67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38D58-A1CE-4CA9-818E-4D59AA242C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C4AFD-2599-4137-97D6-6795C8EF67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230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38D58-A1CE-4CA9-818E-4D59AA242C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C4AFD-2599-4137-97D6-6795C8EF67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8284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38D58-A1CE-4CA9-818E-4D59AA242C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C4AFD-2599-4137-97D6-6795C8EF67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98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38D58-A1CE-4CA9-818E-4D59AA242C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C4AFD-2599-4137-97D6-6795C8EF67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082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38D58-A1CE-4CA9-818E-4D59AA242C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C4AFD-2599-4137-97D6-6795C8EF67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0724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C4AFD-2599-4137-97D6-6795C8EF67DD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38D58-A1CE-4CA9-818E-4D59AA242C9F}" type="datetimeFigureOut">
              <a:rPr lang="ru-RU" smtClean="0"/>
              <a:t>29.02.2024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051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38D58-A1CE-4CA9-818E-4D59AA242C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88C4AFD-2599-4137-97D6-6795C8EF67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955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H4sWOWn5oQ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914CB2D-A58D-4B25-AD0F-124A4F4D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8B2EC6F-F193-434D-AB89-3372A9744754}"/>
              </a:ext>
            </a:extLst>
          </p:cNvPr>
          <p:cNvSpPr/>
          <p:nvPr/>
        </p:nvSpPr>
        <p:spPr>
          <a:xfrm>
            <a:off x="858416" y="621308"/>
            <a:ext cx="10571583" cy="5755342"/>
          </a:xfrm>
          <a:prstGeom prst="roundRect">
            <a:avLst/>
          </a:prstGeom>
          <a:solidFill>
            <a:srgbClr val="262626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67D22-0FED-45D5-BE43-DC9841A1A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9929"/>
            <a:ext cx="9144000" cy="1004047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Проблема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74F2C5-A3C0-4A28-9A55-35AC903DA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3647" y="1700550"/>
            <a:ext cx="9881119" cy="4536142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ru-RU" sz="3200" dirty="0">
                <a:solidFill>
                  <a:schemeClr val="bg1"/>
                </a:solidFill>
              </a:rPr>
              <a:t>	Чтение – один из лучших способов получения информации, но большинство людей не рационально использует время на чтение.</a:t>
            </a:r>
          </a:p>
          <a:p>
            <a:pPr algn="just"/>
            <a:r>
              <a:rPr lang="ru-RU" sz="3200" dirty="0">
                <a:solidFill>
                  <a:schemeClr val="bg1"/>
                </a:solidFill>
              </a:rPr>
              <a:t>	Средняя скорость чтения взрослого человека 120 слов/мин. Наша техника позволяет не напрягаясь читать до 300-350с/м с полным пониманием прочитанного,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ru-RU" sz="3200" dirty="0">
                <a:solidFill>
                  <a:schemeClr val="bg1"/>
                </a:solidFill>
              </a:rPr>
              <a:t>однако если постараться можно разогнаться и до 600-800с</a:t>
            </a:r>
            <a:r>
              <a:rPr lang="en-US" sz="3200" dirty="0">
                <a:solidFill>
                  <a:schemeClr val="bg1"/>
                </a:solidFill>
              </a:rPr>
              <a:t>/</a:t>
            </a:r>
            <a:r>
              <a:rPr lang="ru-RU" sz="3200" dirty="0">
                <a:solidFill>
                  <a:schemeClr val="bg1"/>
                </a:solidFill>
              </a:rPr>
              <a:t>м.</a:t>
            </a:r>
            <a:br>
              <a:rPr lang="ru-RU" sz="32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	Также, к примеру, людям пожилого возраста не удобно читать мелкий шрифт, а при его увеличение многим не удобно пользоваться </a:t>
            </a:r>
            <a:r>
              <a:rPr lang="en-US" sz="3200" dirty="0">
                <a:solidFill>
                  <a:schemeClr val="bg1"/>
                </a:solidFill>
              </a:rPr>
              <a:t>“</a:t>
            </a:r>
            <a:r>
              <a:rPr lang="ru-RU" sz="3200" dirty="0">
                <a:solidFill>
                  <a:schemeClr val="bg1"/>
                </a:solidFill>
              </a:rPr>
              <a:t>скроллингом</a:t>
            </a:r>
            <a:r>
              <a:rPr lang="en-US" sz="3200" dirty="0">
                <a:solidFill>
                  <a:schemeClr val="bg1"/>
                </a:solidFill>
              </a:rPr>
              <a:t>”</a:t>
            </a:r>
            <a:r>
              <a:rPr lang="ru-RU" sz="32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ru-RU" sz="3200" dirty="0">
              <a:solidFill>
                <a:schemeClr val="bg1"/>
              </a:solidFill>
            </a:endParaRPr>
          </a:p>
          <a:p>
            <a:pPr algn="just"/>
            <a:endParaRPr lang="ru-RU" sz="3200" dirty="0">
              <a:solidFill>
                <a:schemeClr val="bg1"/>
              </a:solidFill>
            </a:endParaRPr>
          </a:p>
          <a:p>
            <a:pPr algn="just"/>
            <a:endParaRPr lang="ru-RU" sz="3200" dirty="0">
              <a:solidFill>
                <a:schemeClr val="bg1"/>
              </a:solidFill>
            </a:endParaRPr>
          </a:p>
          <a:p>
            <a:pPr algn="just"/>
            <a:endParaRPr lang="ru-RU" sz="3200" dirty="0">
              <a:solidFill>
                <a:schemeClr val="bg1"/>
              </a:solidFill>
            </a:endParaRPr>
          </a:p>
          <a:p>
            <a:pPr algn="just"/>
            <a:endParaRPr lang="ru-RU" sz="3200" dirty="0">
              <a:solidFill>
                <a:schemeClr val="bg1"/>
              </a:solidFill>
            </a:endParaRPr>
          </a:p>
          <a:p>
            <a:pPr algn="just"/>
            <a:endParaRPr lang="ru-RU" sz="3200" dirty="0">
              <a:solidFill>
                <a:schemeClr val="bg1"/>
              </a:solidFill>
            </a:endParaRPr>
          </a:p>
          <a:p>
            <a:pPr algn="just"/>
            <a:endParaRPr lang="ru-RU" sz="3200" dirty="0">
              <a:solidFill>
                <a:schemeClr val="bg1"/>
              </a:solidFill>
            </a:endParaRPr>
          </a:p>
          <a:p>
            <a:pPr algn="just"/>
            <a:endParaRPr lang="ru-RU" sz="3200" dirty="0">
              <a:solidFill>
                <a:schemeClr val="bg1"/>
              </a:solidFill>
            </a:endParaRPr>
          </a:p>
          <a:p>
            <a:pPr algn="just"/>
            <a:endParaRPr lang="ru-RU" sz="3200" dirty="0">
              <a:solidFill>
                <a:schemeClr val="bg1"/>
              </a:solidFill>
            </a:endParaRPr>
          </a:p>
          <a:p>
            <a:pPr algn="just"/>
            <a:endParaRPr lang="ru-RU" sz="3200" dirty="0">
              <a:solidFill>
                <a:schemeClr val="bg1"/>
              </a:solidFill>
            </a:endParaRPr>
          </a:p>
          <a:p>
            <a:pPr algn="just"/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14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954621-7BE6-4515-BD9B-F25FD0C5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Примечание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1F5CCE1-1B65-455B-AC9F-8EAAA93EC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CB92E2-6298-49E9-B04A-ECDC3FB14D4C}"/>
              </a:ext>
            </a:extLst>
          </p:cNvPr>
          <p:cNvSpPr txBox="1"/>
          <p:nvPr/>
        </p:nvSpPr>
        <p:spPr>
          <a:xfrm>
            <a:off x="838200" y="2055813"/>
            <a:ext cx="10143565" cy="2862322"/>
          </a:xfrm>
          <a:prstGeom prst="rect">
            <a:avLst/>
          </a:prstGeom>
          <a:solidFill>
            <a:srgbClr val="323232">
              <a:alpha val="52941"/>
            </a:srgbClr>
          </a:solidFill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Я за собой заметил, что чтение книг на</a:t>
            </a:r>
            <a:r>
              <a:rPr lang="en-US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телефоне или ноутбуке крайне неудобно и я начинаю быстро уставать. После этого я и решил воспроизвести проект под названием </a:t>
            </a:r>
            <a:r>
              <a:rPr lang="en-US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OneWord</a:t>
            </a:r>
            <a:r>
              <a:rPr lang="en-US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endParaRPr lang="ru-RU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396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4F35905-413C-4B59-BD8C-A498AA89F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EF007C-FAA0-432B-813B-DCC286BAB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13" y="1063690"/>
            <a:ext cx="3932237" cy="530225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Техника чтения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CFCF71-B090-450D-9BD7-F110A12C3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0461" y="1550894"/>
            <a:ext cx="6122692" cy="3282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FDB6E9-637A-4E2D-8ED4-A23804F58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2186" y="1629344"/>
            <a:ext cx="4040122" cy="4318094"/>
          </a:xfrm>
          <a:solidFill>
            <a:schemeClr val="tx1">
              <a:lumMod val="95000"/>
              <a:lumOff val="5000"/>
              <a:alpha val="50196"/>
            </a:schemeClr>
          </a:solidFill>
        </p:spPr>
        <p:txBody>
          <a:bodyPr>
            <a:no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Справа вы видите скриншот с моего сайта 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OneWord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”, </a:t>
            </a:r>
            <a:r>
              <a:rPr lang="ru-RU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на котором включен плеер с запущенной книгой. На нём мы можем видеть 2 кнопки и 1 текстовое поле.</a:t>
            </a:r>
          </a:p>
          <a:p>
            <a:pPr algn="just"/>
            <a:r>
              <a:rPr lang="ru-RU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Кнопки отвечают за воспроизведение текста</a:t>
            </a:r>
          </a:p>
          <a:p>
            <a:pPr algn="just"/>
            <a:r>
              <a:rPr lang="ru-RU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При воспроизведении книги, плеер будет показывать по одному слову на высокой скорости. 	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D7900BF-96E4-49C7-B83A-8477C2B74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654" y="1063690"/>
            <a:ext cx="7339575" cy="488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0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17E8EE-435C-489F-B218-38DB11F40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6541" y="1172"/>
            <a:ext cx="12308540" cy="685565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859E7-A522-408E-AD38-8FFF76E18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6542" y="1"/>
            <a:ext cx="8606118" cy="4240305"/>
          </a:xfrm>
          <a:solidFill>
            <a:schemeClr val="tx1">
              <a:lumMod val="95000"/>
              <a:lumOff val="5000"/>
              <a:alpha val="50196"/>
            </a:schemeClr>
          </a:solidFill>
        </p:spPr>
        <p:txBody>
          <a:bodyPr/>
          <a:lstStyle/>
          <a:p>
            <a:pPr algn="just"/>
            <a:r>
              <a:rPr lang="ru-RU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Техника заключается в том, что глаза всё время стоят на месте и смотрят в одну точку, и слова сами с установленной скоростью меняются, из-за чего скорость чтения многократно увеличивается.  </a:t>
            </a:r>
            <a:br>
              <a:rPr lang="ru-RU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Пример есть по этой ссылке 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https://www.youtube.com/watch?v=CH4sWOWn5oQ</a:t>
            </a:r>
            <a:r>
              <a:rPr lang="ru-RU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там скорость доходит до 600с/м</a:t>
            </a:r>
          </a:p>
        </p:txBody>
      </p:sp>
    </p:spTree>
    <p:extLst>
      <p:ext uri="{BB962C8B-B14F-4D97-AF65-F5344CB8AC3E}">
        <p14:creationId xmlns:p14="http://schemas.microsoft.com/office/powerpoint/2010/main" val="4126066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D684F8DD-1FAB-4EB9-8113-354576FF3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B579B1-3AB0-438C-93F0-6DBC13CB3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61366"/>
            <a:ext cx="8596668" cy="1380564"/>
          </a:xfrm>
        </p:spPr>
        <p:txBody>
          <a:bodyPr>
            <a:noAutofit/>
          </a:bodyPr>
          <a:lstStyle/>
          <a:p>
            <a:r>
              <a:rPr lang="ru-RU" sz="7200" dirty="0">
                <a:solidFill>
                  <a:schemeClr val="bg1"/>
                </a:solidFill>
              </a:rPr>
              <a:t>Плюсы </a:t>
            </a:r>
            <a:r>
              <a:rPr lang="en-US" sz="7200" dirty="0">
                <a:solidFill>
                  <a:schemeClr val="bg1"/>
                </a:solidFill>
              </a:rPr>
              <a:t>“</a:t>
            </a:r>
            <a:r>
              <a:rPr lang="en-US" sz="7200" dirty="0" err="1">
                <a:solidFill>
                  <a:schemeClr val="bg1"/>
                </a:solidFill>
              </a:rPr>
              <a:t>OneWord</a:t>
            </a:r>
            <a:r>
              <a:rPr lang="en-US" sz="7200" dirty="0">
                <a:solidFill>
                  <a:schemeClr val="bg1"/>
                </a:solidFill>
              </a:rPr>
              <a:t>”</a:t>
            </a:r>
            <a:r>
              <a:rPr lang="ru-RU" sz="7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1AF00D-2E68-4719-850C-A25015F464CF}"/>
              </a:ext>
            </a:extLst>
          </p:cNvPr>
          <p:cNvSpPr txBox="1"/>
          <p:nvPr/>
        </p:nvSpPr>
        <p:spPr>
          <a:xfrm>
            <a:off x="677334" y="1828800"/>
            <a:ext cx="9231776" cy="341632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1) Увеличение скорости чтение  в несколько раз</a:t>
            </a:r>
            <a:r>
              <a:rPr lang="en-US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  <a:r>
              <a:rPr lang="ru-RU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br>
              <a:rPr lang="ru-RU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r>
              <a:rPr lang="ru-RU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Не нужно пользоваться скроллингом</a:t>
            </a:r>
            <a:r>
              <a:rPr lang="en-US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  <a:br>
              <a:rPr lang="ru-RU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  <a:r>
              <a:rPr lang="ru-RU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Хорошо видны</a:t>
            </a:r>
            <a:r>
              <a:rPr lang="en-US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слова</a:t>
            </a:r>
            <a:r>
              <a:rPr lang="en-US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  <a:endParaRPr lang="ru-RU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r>
              <a:rPr lang="en-US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r>
              <a:rPr lang="ru-RU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Экономия времени чтения</a:t>
            </a:r>
            <a:r>
              <a:rPr lang="en-US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r>
              <a:rPr lang="en-US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5) </a:t>
            </a:r>
            <a:r>
              <a:rPr lang="ru-RU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Интуитивно понятный интерфейс</a:t>
            </a:r>
            <a:r>
              <a:rPr lang="en-US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ru-RU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181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CD72650A-294B-4454-AC67-AEBC76217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D4DA3F-B0DB-4D27-B5EA-8A36F4777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9325082" cy="3887756"/>
          </a:xfrm>
          <a:solidFill>
            <a:srgbClr val="000000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	</a:t>
            </a:r>
            <a:r>
              <a:rPr lang="ru-RU" sz="4200" b="1" dirty="0">
                <a:solidFill>
                  <a:schemeClr val="bg1"/>
                </a:solidFill>
              </a:rPr>
              <a:t>Надеюсь это заставило Вас заинтересоваться проектом</a:t>
            </a:r>
            <a:r>
              <a:rPr lang="en-US" sz="4200" b="1" dirty="0">
                <a:solidFill>
                  <a:schemeClr val="bg1"/>
                </a:solidFill>
              </a:rPr>
              <a:t>!</a:t>
            </a:r>
            <a:r>
              <a:rPr lang="ru-RU" dirty="0">
                <a:solidFill>
                  <a:schemeClr val="bg1"/>
                </a:solidFill>
              </a:rPr>
              <a:t> </a:t>
            </a:r>
            <a:br>
              <a:rPr lang="ru-RU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	Протестировать его вы сможете по данной ссылке: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https://tsarev-ilya-dmitrievich.vercel.app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070836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989</TotalTime>
  <Words>304</Words>
  <Application>Microsoft Office PowerPoint</Application>
  <PresentationFormat>Широкоэкранный</PresentationFormat>
  <Paragraphs>24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Roboto</vt:lpstr>
      <vt:lpstr>Trebuchet MS</vt:lpstr>
      <vt:lpstr>Wingdings 3</vt:lpstr>
      <vt:lpstr>Аспект</vt:lpstr>
      <vt:lpstr>Проблема</vt:lpstr>
      <vt:lpstr>Примечание</vt:lpstr>
      <vt:lpstr>Техника чтения</vt:lpstr>
      <vt:lpstr> Техника заключается в том, что глаза всё время стоят на месте и смотрят в одну точку, и слова сами с установленной скоростью меняются, из-за чего скорость чтения многократно увеличивается.    Пример есть по этой ссылке https://www.youtube.com/watch?v=CH4sWOWn5oQ, там скорость доходит до 600с/м</vt:lpstr>
      <vt:lpstr>Плюсы “OneWord” </vt:lpstr>
      <vt:lpstr> Надеюсь это заставило Вас заинтересоваться проектом!    Протестировать его вы сможете по данной ссылке: https://tsarev-ilya-dmitrievich.vercel.app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Илья Царев</dc:creator>
  <cp:lastModifiedBy>Илья Царев</cp:lastModifiedBy>
  <cp:revision>12</cp:revision>
  <dcterms:created xsi:type="dcterms:W3CDTF">2024-02-29T00:08:10Z</dcterms:created>
  <dcterms:modified xsi:type="dcterms:W3CDTF">2024-02-29T16:38:38Z</dcterms:modified>
</cp:coreProperties>
</file>